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sldIdLst>
    <p:sldId id="257" r:id="rId4"/>
  </p:sldIdLst>
  <p:sldSz cx="12192000" cy="6858000"/>
  <p:notesSz cx="6858000" cy="9144000"/>
  <p:embeddedFontLst>
    <p:embeddedFont>
      <p:font typeface="Calibri Light" panose="020F0302020204030204" charset="0"/>
      <p:regular r:id="rId10"/>
      <p:italic r:id="rId11"/>
    </p:embeddedFont>
    <p:embeddedFont>
      <p:font typeface="Wingdings 2" panose="05020102010507070707" pitchFamily="18" charset="2"/>
      <p:regular r:id="rId12"/>
    </p:embeddedFont>
    <p:embeddedFont>
      <p:font typeface="华康俪金黑W8" panose="020B0809000000000000" charset="-122"/>
      <p:regular r:id="rId13"/>
    </p:embeddedFont>
    <p:embeddedFont>
      <p:font typeface="微软雅黑" panose="020B0503020204020204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宇宁" initials="王宇宁" lastIdx="2" clrIdx="0"/>
  <p:cmAuthor id="0" name="微软用户" initials="微软用户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ommentAuthors" Target="commentAuthors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6.xml"/><Relationship Id="rId18" Type="http://schemas.openxmlformats.org/officeDocument/2006/relationships/font" Target="fonts/font9.fntdata"/><Relationship Id="rId17" Type="http://schemas.openxmlformats.org/officeDocument/2006/relationships/font" Target="fonts/font8.fntdata"/><Relationship Id="rId16" Type="http://schemas.openxmlformats.org/officeDocument/2006/relationships/font" Target="fonts/font7.fntdata"/><Relationship Id="rId15" Type="http://schemas.openxmlformats.org/officeDocument/2006/relationships/font" Target="fonts/font6.fntdata"/><Relationship Id="rId14" Type="http://schemas.openxmlformats.org/officeDocument/2006/relationships/font" Target="fonts/font5.fntdata"/><Relationship Id="rId13" Type="http://schemas.openxmlformats.org/officeDocument/2006/relationships/font" Target="fonts/font4.fntdata"/><Relationship Id="rId12" Type="http://schemas.openxmlformats.org/officeDocument/2006/relationships/font" Target="fonts/font3.fntdata"/><Relationship Id="rId11" Type="http://schemas.openxmlformats.org/officeDocument/2006/relationships/font" Target="fonts/font2.fntdata"/><Relationship Id="rId10" Type="http://schemas.openxmlformats.org/officeDocument/2006/relationships/font" Target="fonts/font1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012E-52ED-4109-ADEE-FFEB57873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7" y="5566323"/>
            <a:ext cx="12192000" cy="1291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E503EA-8E8A-4DDC-BD63-557440AFC5B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429E44-48FE-4375-8363-B1E2D416D5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4.pn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矩形 1"/>
          <p:cNvSpPr/>
          <p:nvPr>
            <p:custDataLst>
              <p:tags r:id="rId1"/>
            </p:custDataLst>
          </p:nvPr>
        </p:nvSpPr>
        <p:spPr>
          <a:xfrm>
            <a:off x="4687769" y="5745321"/>
            <a:ext cx="240093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 smtClean="0">
                <a:solidFill>
                  <a:prstClr val="white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</a:t>
            </a:r>
            <a:r>
              <a:rPr lang="zh-CN" altLang="en-US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</a:rPr>
              <a:t>June 26</a:t>
            </a:r>
            <a:r>
              <a:rPr lang="en-US" altLang="zh-CN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</a:rPr>
              <a:t>	, </a:t>
            </a:r>
            <a:r>
              <a:rPr lang="zh-CN" altLang="en-US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</a:rPr>
              <a:t>2023</a:t>
            </a:r>
            <a:endParaRPr lang="zh-CN" altLang="en-US" b="1" dirty="0" smtClean="0">
              <a:solidFill>
                <a:prstClr val="white"/>
              </a:solidFill>
              <a:latin typeface="Times New Roman" panose="02020603050405020304" charset="0"/>
              <a:ea typeface="华康俪金黑W8(P)" panose="020B0800000000000000" pitchFamily="34" charset="-122"/>
              <a:cs typeface="Times New Roman" panose="02020603050405020304" charset="0"/>
            </a:endParaRPr>
          </a:p>
        </p:txBody>
      </p:sp>
      <p:pic>
        <p:nvPicPr>
          <p:cNvPr id="2066" name="Picture 2" descr="C:\Users\IBM\Desktop\20101231042233935副本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9700" y="71755"/>
            <a:ext cx="789940" cy="767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7" name="图片 24" descr="图片1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440" y="139700"/>
            <a:ext cx="3580130" cy="629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2"/>
          <p:cNvSpPr/>
          <p:nvPr>
            <p:custDataLst>
              <p:tags r:id="rId6"/>
            </p:custDataLst>
          </p:nvPr>
        </p:nvSpPr>
        <p:spPr bwMode="auto">
          <a:xfrm>
            <a:off x="387351" y="2223982"/>
            <a:ext cx="11383645" cy="211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572" tIns="37786" rIns="75572" bIns="37786" anchor="ctr"/>
          <a:lstStyle>
            <a:lvl1pPr defTabSz="1092200"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9220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92200">
              <a:spcBef>
                <a:spcPct val="20000"/>
              </a:spcBef>
              <a:buClr>
                <a:srgbClr val="AFB591"/>
              </a:buClr>
              <a:buSzPct val="60000"/>
              <a:buFont typeface="Wingdings 2" panose="05020102010507070707" pitchFamily="18" charset="2"/>
              <a:buChar char="®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92200">
              <a:spcBef>
                <a:spcPct val="20000"/>
              </a:spcBef>
              <a:buClr>
                <a:srgbClr val="85ADBC"/>
              </a:buClr>
              <a:buSzPct val="45000"/>
              <a:buFont typeface="Wingdings 2" panose="05020102010507070707" pitchFamily="18" charset="2"/>
              <a:buChar char="¯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92200">
              <a:spcBef>
                <a:spcPct val="20000"/>
              </a:spcBef>
              <a:buClr>
                <a:srgbClr val="E5B440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92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B440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92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B440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92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B440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92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B440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ctr" defTabSz="342900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6000" b="1" dirty="0" smtClean="0">
                <a:solidFill>
                  <a:prstClr val="white"/>
                </a:solidFill>
                <a:latin typeface="方正小标宋简体" panose="02010601030101010101" charset="-122"/>
                <a:ea typeface="方正小标宋简体" panose="02010601030101010101" charset="-122"/>
                <a:cs typeface="方正小标宋简体" panose="02010601030101010101" charset="-122"/>
              </a:rPr>
              <a:t>热烈欢迎科摩罗联盟驻华大使 </a:t>
            </a:r>
            <a:endParaRPr lang="zh-CN" altLang="en-US" sz="6000" b="1" dirty="0" smtClean="0">
              <a:solidFill>
                <a:prstClr val="white"/>
              </a:solidFill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</a:endParaRPr>
          </a:p>
          <a:p>
            <a:pPr indent="0" algn="ctr" defTabSz="342900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6000" b="1" dirty="0" smtClean="0">
                <a:solidFill>
                  <a:prstClr val="white"/>
                </a:solidFill>
                <a:latin typeface="方正小标宋简体" panose="02010601030101010101" charset="-122"/>
                <a:ea typeface="方正小标宋简体" panose="02010601030101010101" charset="-122"/>
                <a:cs typeface="方正小标宋简体" panose="02010601030101010101" charset="-122"/>
              </a:rPr>
              <a:t>毛拉纳·谢里夫先生来访</a:t>
            </a:r>
            <a:endParaRPr lang="zh-CN" altLang="en-US" sz="6600" b="1" dirty="0" smtClean="0">
              <a:solidFill>
                <a:prstClr val="white"/>
              </a:solidFill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</a:endParaRPr>
          </a:p>
          <a:p>
            <a:pPr indent="0" algn="ctr" defTabSz="342900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" panose="020B0809000000000000" charset="-122"/>
                <a:cs typeface="Times New Roman" panose="02020603050405020304" charset="0"/>
              </a:rPr>
              <a:t>W</a:t>
            </a:r>
            <a:r>
              <a:rPr lang="zh-CN" altLang="en-US" sz="4400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" panose="020B0809000000000000" charset="-122"/>
                <a:cs typeface="Times New Roman" panose="02020603050405020304" charset="0"/>
              </a:rPr>
              <a:t>armly welcome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" panose="020B0809000000000000" charset="-122"/>
                <a:cs typeface="Times New Roman" panose="02020603050405020304" charset="0"/>
              </a:rPr>
              <a:t> M</a:t>
            </a:r>
            <a:r>
              <a:rPr lang="zh-CN" altLang="en-US" sz="4400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" panose="020B0809000000000000" charset="-122"/>
                <a:cs typeface="Times New Roman" panose="02020603050405020304" charset="0"/>
              </a:rPr>
              <a:t>r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" panose="020B0809000000000000" charset="-122"/>
                <a:cs typeface="Times New Roman" panose="02020603050405020304" charset="0"/>
              </a:rPr>
              <a:t>. </a:t>
            </a:r>
            <a:r>
              <a:rPr lang="zh-CN" altLang="en-US" sz="4400" b="1" dirty="0" smtClean="0">
                <a:solidFill>
                  <a:prstClr val="white"/>
                </a:solidFill>
                <a:latin typeface="Times New Roman" panose="02020603050405020304" charset="0"/>
                <a:ea typeface="华康俪金黑W8" panose="020B0809000000000000" charset="-122"/>
                <a:cs typeface="Times New Roman" panose="02020603050405020304" charset="0"/>
              </a:rPr>
              <a:t>Maoulana Charif, Ambassador of Union of Comoros to China </a:t>
            </a:r>
            <a:endParaRPr lang="zh-CN" altLang="en-US" sz="4400" b="1" dirty="0" smtClean="0">
              <a:solidFill>
                <a:prstClr val="white"/>
              </a:solidFill>
              <a:latin typeface="Times New Roman" panose="02020603050405020304" charset="0"/>
              <a:ea typeface="华康俪金黑W8" panose="020B0809000000000000" charset="-122"/>
              <a:cs typeface="Times New Roman" panose="02020603050405020304" charset="0"/>
            </a:endParaRPr>
          </a:p>
        </p:txBody>
      </p:sp>
      <p:pic>
        <p:nvPicPr>
          <p:cNvPr id="2" name="图片 1" descr="微信图片_202103151727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34475" y="139700"/>
            <a:ext cx="3057525" cy="63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COMMONDATA" val="eyJoZGlkIjoiY2EyMzNkNTRmYjVlMjY2ZjIyNzIyYTZlNWIzNmM4ZjQifQ=="/>
  <p:tag name="KSO_WPP_MARK_KEY" val="53104893-d87f-418e-97ee-3be58d19677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龙腾四海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WPS 演示</Application>
  <PresentationFormat>宽屏</PresentationFormat>
  <Paragraphs>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16" baseType="lpstr">
      <vt:lpstr>Arial</vt:lpstr>
      <vt:lpstr>宋体</vt:lpstr>
      <vt:lpstr>Wingdings</vt:lpstr>
      <vt:lpstr>Calibri Light</vt:lpstr>
      <vt:lpstr>华康俪金黑W8(P)</vt:lpstr>
      <vt:lpstr>黑体</vt:lpstr>
      <vt:lpstr>Times New Roman</vt:lpstr>
      <vt:lpstr>Wingdings 2</vt:lpstr>
      <vt:lpstr>华康俪金黑W8</vt:lpstr>
      <vt:lpstr>微软雅黑</vt:lpstr>
      <vt:lpstr>Arial Unicode MS</vt:lpstr>
      <vt:lpstr>Calibri</vt:lpstr>
      <vt:lpstr>方正小标宋简体</vt:lpstr>
      <vt:lpstr>Office 主题</vt:lpstr>
      <vt:lpstr>3_龙腾四海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</dc:creator>
  <cp:lastModifiedBy>TxX</cp:lastModifiedBy>
  <cp:revision>18</cp:revision>
  <dcterms:created xsi:type="dcterms:W3CDTF">2023-06-12T08:24:00Z</dcterms:created>
  <dcterms:modified xsi:type="dcterms:W3CDTF">2023-10-31T02:11:40Z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3521EC5526614472A962C848701DB335_12</vt:lpwstr>
  </property>
  <property fmtid="{D5CDD505-2E9C-101B-9397-08002B2CF9AE}" pid="3" name="KSOProductBuildVer">
    <vt:lpwstr>2052-12.1.0.15712</vt:lpwstr>
  </property>
</Properties>
</file>