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2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王宇宁" initials="王宇宁" lastIdx="0" clrIdx="0"/>
  <p:cmAuthor id="2" name="微软用户" initials="微软用户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2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A5012E-52ED-4109-ADEE-FFEB578732C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73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1"/>
          </a:xfrm>
        </p:spPr>
        <p:txBody>
          <a:bodyPr/>
          <a:lstStyle>
            <a:lvl1pPr marL="0" indent="0" algn="ctr">
              <a:buNone/>
              <a:defRPr sz="2265"/>
            </a:lvl1pPr>
            <a:lvl2pPr marL="439420" indent="0" algn="ctr">
              <a:buNone/>
              <a:defRPr sz="1865"/>
            </a:lvl2pPr>
            <a:lvl3pPr marL="879475" indent="0" algn="ctr">
              <a:buNone/>
              <a:defRPr sz="1735"/>
            </a:lvl3pPr>
            <a:lvl4pPr marL="1318895" indent="0" algn="ctr">
              <a:buNone/>
              <a:defRPr sz="1600"/>
            </a:lvl4pPr>
            <a:lvl5pPr marL="1758315" indent="0" algn="ctr">
              <a:buNone/>
              <a:defRPr sz="1600"/>
            </a:lvl5pPr>
            <a:lvl6pPr marL="2197735" indent="0" algn="ctr">
              <a:buNone/>
              <a:defRPr sz="1600"/>
            </a:lvl6pPr>
            <a:lvl7pPr marL="2638425" indent="0" algn="ctr">
              <a:buNone/>
              <a:defRPr sz="1600"/>
            </a:lvl7pPr>
            <a:lvl8pPr marL="3077845" indent="0" algn="ctr">
              <a:buNone/>
              <a:defRPr sz="1600"/>
            </a:lvl8pPr>
            <a:lvl9pPr marL="351726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104858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2D1AB17-469E-4399-A678-CC727F96E3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8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9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66303E7-7265-4DD8-9305-CAE6AF9B898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612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6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2D1AB17-469E-4399-A678-CC727F96E3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66303E7-7265-4DD8-9305-CAE6AF9B898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9"/>
          </a:xfrm>
        </p:spPr>
        <p:txBody>
          <a:bodyPr vert="eaVert"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596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9"/>
          </a:xfrm>
        </p:spPr>
        <p:txBody>
          <a:bodyPr vert="eaVert"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59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2D1AB17-469E-4399-A678-CC727F96E3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9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66303E7-7265-4DD8-9305-CAE6AF9B898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bg>
      <p:bgPr>
        <a:solidFill>
          <a:srgbClr val="C00000"/>
        </a:solidFill>
        <a:effectLst/>
      </p:bgPr>
    </p:bg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图片 6"/>
          <p:cNvPicPr>
            <a:picLocks noChangeAspect="1"/>
          </p:cNvPicPr>
          <p:nvPr userDrawn="1"/>
        </p:nvPicPr>
        <p:blipFill rotWithShape="1">
          <a:blip r:embed="rId2"/>
          <a:srcRect t="28766"/>
          <a:stretch>
            <a:fillRect/>
          </a:stretch>
        </p:blipFill>
        <p:spPr>
          <a:xfrm>
            <a:off x="0" y="1442719"/>
            <a:ext cx="12192000" cy="3316225"/>
          </a:xfrm>
          <a:prstGeom prst="rect">
            <a:avLst/>
          </a:prstGeom>
        </p:spPr>
      </p:pic>
      <p:pic>
        <p:nvPicPr>
          <p:cNvPr id="2" name="图片 1" descr="金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71607" y="5253567"/>
            <a:ext cx="7649633" cy="15841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601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60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2D1AB17-469E-4399-A678-CC727F96E3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0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0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66303E7-7265-4DD8-9305-CAE6AF9B898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573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617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265">
                <a:solidFill>
                  <a:schemeClr val="tx1">
                    <a:tint val="75000"/>
                  </a:schemeClr>
                </a:solidFill>
              </a:defRPr>
            </a:lvl1pPr>
            <a:lvl2pPr marL="43942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2pPr>
            <a:lvl3pPr marL="879475" indent="0">
              <a:buNone/>
              <a:defRPr sz="1735">
                <a:solidFill>
                  <a:schemeClr val="tx1">
                    <a:tint val="75000"/>
                  </a:schemeClr>
                </a:solidFill>
              </a:defRPr>
            </a:lvl3pPr>
            <a:lvl4pPr marL="13188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75831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1977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63842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0778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5172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86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2D1AB17-469E-4399-A678-CC727F96E3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66303E7-7265-4DD8-9305-CAE6AF9B898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62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7"/>
          </a:xfrm>
        </p:spPr>
        <p:txBody>
          <a:bodyPr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62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7"/>
          </a:xfrm>
        </p:spPr>
        <p:txBody>
          <a:bodyPr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62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2D1AB17-469E-4399-A678-CC727F96E3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2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2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66303E7-7265-4DD8-9305-CAE6AF9B898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62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2265" b="1"/>
            </a:lvl1pPr>
            <a:lvl2pPr marL="439420" indent="0">
              <a:buNone/>
              <a:defRPr sz="1865" b="1"/>
            </a:lvl2pPr>
            <a:lvl3pPr marL="879475" indent="0">
              <a:buNone/>
              <a:defRPr sz="1735" b="1"/>
            </a:lvl3pPr>
            <a:lvl4pPr marL="1318895" indent="0">
              <a:buNone/>
              <a:defRPr sz="1600" b="1"/>
            </a:lvl4pPr>
            <a:lvl5pPr marL="1758315" indent="0">
              <a:buNone/>
              <a:defRPr sz="1600" b="1"/>
            </a:lvl5pPr>
            <a:lvl6pPr marL="2197735" indent="0">
              <a:buNone/>
              <a:defRPr sz="1600" b="1"/>
            </a:lvl6pPr>
            <a:lvl7pPr marL="2638425" indent="0">
              <a:buNone/>
              <a:defRPr sz="1600" b="1"/>
            </a:lvl7pPr>
            <a:lvl8pPr marL="3077845" indent="0">
              <a:buNone/>
              <a:defRPr sz="1600" b="1"/>
            </a:lvl8pPr>
            <a:lvl9pPr marL="3517265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862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630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4"/>
            <a:ext cx="5183188" cy="823912"/>
          </a:xfrm>
        </p:spPr>
        <p:txBody>
          <a:bodyPr anchor="b"/>
          <a:lstStyle>
            <a:lvl1pPr marL="0" indent="0">
              <a:buNone/>
              <a:defRPr sz="2265" b="1"/>
            </a:lvl1pPr>
            <a:lvl2pPr marL="439420" indent="0">
              <a:buNone/>
              <a:defRPr sz="1865" b="1"/>
            </a:lvl2pPr>
            <a:lvl3pPr marL="879475" indent="0">
              <a:buNone/>
              <a:defRPr sz="1735" b="1"/>
            </a:lvl3pPr>
            <a:lvl4pPr marL="1318895" indent="0">
              <a:buNone/>
              <a:defRPr sz="1600" b="1"/>
            </a:lvl4pPr>
            <a:lvl5pPr marL="1758315" indent="0">
              <a:buNone/>
              <a:defRPr sz="1600" b="1"/>
            </a:lvl5pPr>
            <a:lvl6pPr marL="2197735" indent="0">
              <a:buNone/>
              <a:defRPr sz="1600" b="1"/>
            </a:lvl6pPr>
            <a:lvl7pPr marL="2638425" indent="0">
              <a:buNone/>
              <a:defRPr sz="1600" b="1"/>
            </a:lvl7pPr>
            <a:lvl8pPr marL="3077845" indent="0">
              <a:buNone/>
              <a:defRPr sz="1600" b="1"/>
            </a:lvl8pPr>
            <a:lvl9pPr marL="3517265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8631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63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2D1AB17-469E-4399-A678-CC727F96E3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3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3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66303E7-7265-4DD8-9305-CAE6AF9B898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59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2D1AB17-469E-4399-A678-CC727F96E3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93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59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66303E7-7265-4DD8-9305-CAE6AF9B898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2D1AB17-469E-4399-A678-CC727F96E3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3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3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66303E7-7265-4DD8-9305-CAE6AF9B898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06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639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065"/>
            </a:lvl1pPr>
            <a:lvl2pPr>
              <a:defRPr sz="2665"/>
            </a:lvl2pPr>
            <a:lvl3pPr>
              <a:defRPr sz="2265"/>
            </a:lvl3pPr>
            <a:lvl4pPr>
              <a:defRPr sz="1865"/>
            </a:lvl4pPr>
            <a:lvl5pPr>
              <a:defRPr sz="1865"/>
            </a:lvl5pPr>
            <a:lvl6pPr>
              <a:defRPr sz="1865"/>
            </a:lvl6pPr>
            <a:lvl7pPr>
              <a:defRPr sz="1865"/>
            </a:lvl7pPr>
            <a:lvl8pPr>
              <a:defRPr sz="1865"/>
            </a:lvl8pPr>
            <a:lvl9pPr>
              <a:defRPr sz="1865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640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39420" indent="0">
              <a:buNone/>
              <a:defRPr sz="1335"/>
            </a:lvl2pPr>
            <a:lvl3pPr marL="879475" indent="0">
              <a:buNone/>
              <a:defRPr sz="1200"/>
            </a:lvl3pPr>
            <a:lvl4pPr marL="1318895" indent="0">
              <a:buNone/>
              <a:defRPr sz="935"/>
            </a:lvl4pPr>
            <a:lvl5pPr marL="1758315" indent="0">
              <a:buNone/>
              <a:defRPr sz="935"/>
            </a:lvl5pPr>
            <a:lvl6pPr marL="2197735" indent="0">
              <a:buNone/>
              <a:defRPr sz="935"/>
            </a:lvl6pPr>
            <a:lvl7pPr marL="2638425" indent="0">
              <a:buNone/>
              <a:defRPr sz="935"/>
            </a:lvl7pPr>
            <a:lvl8pPr marL="3077845" indent="0">
              <a:buNone/>
              <a:defRPr sz="935"/>
            </a:lvl8pPr>
            <a:lvl9pPr marL="3517265" indent="0">
              <a:buNone/>
              <a:defRPr sz="935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864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2D1AB17-469E-4399-A678-CC727F96E3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4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66303E7-7265-4DD8-9305-CAE6AF9B898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06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606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065"/>
            </a:lvl1pPr>
            <a:lvl2pPr marL="439420" indent="0">
              <a:buNone/>
              <a:defRPr sz="2665"/>
            </a:lvl2pPr>
            <a:lvl3pPr marL="879475" indent="0">
              <a:buNone/>
              <a:defRPr sz="2265"/>
            </a:lvl3pPr>
            <a:lvl4pPr marL="1318895" indent="0">
              <a:buNone/>
              <a:defRPr sz="1865"/>
            </a:lvl4pPr>
            <a:lvl5pPr marL="1758315" indent="0">
              <a:buNone/>
              <a:defRPr sz="1865"/>
            </a:lvl5pPr>
            <a:lvl6pPr marL="2197735" indent="0">
              <a:buNone/>
              <a:defRPr sz="1865"/>
            </a:lvl6pPr>
            <a:lvl7pPr marL="2638425" indent="0">
              <a:buNone/>
              <a:defRPr sz="1865"/>
            </a:lvl7pPr>
            <a:lvl8pPr marL="3077845" indent="0">
              <a:buNone/>
              <a:defRPr sz="1865"/>
            </a:lvl8pPr>
            <a:lvl9pPr marL="3517265" indent="0">
              <a:buNone/>
              <a:defRPr sz="186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104860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39420" indent="0">
              <a:buNone/>
              <a:defRPr sz="1335"/>
            </a:lvl2pPr>
            <a:lvl3pPr marL="879475" indent="0">
              <a:buNone/>
              <a:defRPr sz="1200"/>
            </a:lvl3pPr>
            <a:lvl4pPr marL="1318895" indent="0">
              <a:buNone/>
              <a:defRPr sz="935"/>
            </a:lvl4pPr>
            <a:lvl5pPr marL="1758315" indent="0">
              <a:buNone/>
              <a:defRPr sz="935"/>
            </a:lvl5pPr>
            <a:lvl6pPr marL="2197735" indent="0">
              <a:buNone/>
              <a:defRPr sz="935"/>
            </a:lvl6pPr>
            <a:lvl7pPr marL="2638425" indent="0">
              <a:buNone/>
              <a:defRPr sz="935"/>
            </a:lvl7pPr>
            <a:lvl8pPr marL="3077845" indent="0">
              <a:buNone/>
              <a:defRPr sz="935"/>
            </a:lvl8pPr>
            <a:lvl9pPr marL="3517265" indent="0">
              <a:buNone/>
              <a:defRPr sz="935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860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2D1AB17-469E-4399-A678-CC727F96E35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0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486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C66303E7-7265-4DD8-9305-CAE6AF9B898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65947" tIns="32973" rIns="65947" bIns="32973" rtlCol="0" anchor="ctr">
            <a:normAutofit/>
          </a:bodyPr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7"/>
          </a:xfrm>
          <a:prstGeom prst="rect">
            <a:avLst/>
          </a:prstGeom>
        </p:spPr>
        <p:txBody>
          <a:bodyPr vert="horz" lIns="65947" tIns="32973" rIns="65947" bIns="32973" rtlCol="0">
            <a:normAutofit/>
          </a:bodyPr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65947" tIns="32973" rIns="65947" bIns="3297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</a:fld>
            <a:endParaRPr lang="en-US" dirty="0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65947" tIns="32973" rIns="65947" bIns="3297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65947" tIns="32973" rIns="65947" bIns="3297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879475" rtl="0" eaLnBrk="1" latinLnBrk="0" hangingPunct="1">
        <a:lnSpc>
          <a:spcPct val="90000"/>
        </a:lnSpc>
        <a:spcBef>
          <a:spcPct val="0"/>
        </a:spcBef>
        <a:buNone/>
        <a:defRPr sz="42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0345" indent="-220345" algn="l" defTabSz="879475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1pPr>
      <a:lvl2pPr marL="659765" indent="-220345" algn="l" defTabSz="879475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265" kern="1200">
          <a:solidFill>
            <a:schemeClr val="tx1"/>
          </a:solidFill>
          <a:latin typeface="+mn-lt"/>
          <a:ea typeface="+mn-ea"/>
          <a:cs typeface="+mn-cs"/>
        </a:defRPr>
      </a:lvl2pPr>
      <a:lvl3pPr marL="1099185" indent="-220345" algn="l" defTabSz="879475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865" kern="1200">
          <a:solidFill>
            <a:schemeClr val="tx1"/>
          </a:solidFill>
          <a:latin typeface="+mn-lt"/>
          <a:ea typeface="+mn-ea"/>
          <a:cs typeface="+mn-cs"/>
        </a:defRPr>
      </a:lvl3pPr>
      <a:lvl4pPr marL="1538605" indent="-220345" algn="l" defTabSz="879475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35" kern="1200">
          <a:solidFill>
            <a:schemeClr val="tx1"/>
          </a:solidFill>
          <a:latin typeface="+mn-lt"/>
          <a:ea typeface="+mn-ea"/>
          <a:cs typeface="+mn-cs"/>
        </a:defRPr>
      </a:lvl4pPr>
      <a:lvl5pPr marL="1978660" indent="-220345" algn="l" defTabSz="879475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35" kern="1200">
          <a:solidFill>
            <a:schemeClr val="tx1"/>
          </a:solidFill>
          <a:latin typeface="+mn-lt"/>
          <a:ea typeface="+mn-ea"/>
          <a:cs typeface="+mn-cs"/>
        </a:defRPr>
      </a:lvl5pPr>
      <a:lvl6pPr marL="2418080" indent="-220345" algn="l" defTabSz="879475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35" kern="1200">
          <a:solidFill>
            <a:schemeClr val="tx1"/>
          </a:solidFill>
          <a:latin typeface="+mn-lt"/>
          <a:ea typeface="+mn-ea"/>
          <a:cs typeface="+mn-cs"/>
        </a:defRPr>
      </a:lvl6pPr>
      <a:lvl7pPr marL="2857500" indent="-220345" algn="l" defTabSz="879475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35" kern="1200">
          <a:solidFill>
            <a:schemeClr val="tx1"/>
          </a:solidFill>
          <a:latin typeface="+mn-lt"/>
          <a:ea typeface="+mn-ea"/>
          <a:cs typeface="+mn-cs"/>
        </a:defRPr>
      </a:lvl7pPr>
      <a:lvl8pPr marL="3296920" indent="-220345" algn="l" defTabSz="879475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35" kern="1200">
          <a:solidFill>
            <a:schemeClr val="tx1"/>
          </a:solidFill>
          <a:latin typeface="+mn-lt"/>
          <a:ea typeface="+mn-ea"/>
          <a:cs typeface="+mn-cs"/>
        </a:defRPr>
      </a:lvl8pPr>
      <a:lvl9pPr marL="3736975" indent="-220345" algn="l" defTabSz="879475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9475" rtl="0" eaLnBrk="1" latinLnBrk="0" hangingPunct="1">
        <a:defRPr sz="1735" kern="1200">
          <a:solidFill>
            <a:schemeClr val="tx1"/>
          </a:solidFill>
          <a:latin typeface="+mn-lt"/>
          <a:ea typeface="+mn-ea"/>
          <a:cs typeface="+mn-cs"/>
        </a:defRPr>
      </a:lvl1pPr>
      <a:lvl2pPr marL="439420" algn="l" defTabSz="879475" rtl="0" eaLnBrk="1" latinLnBrk="0" hangingPunct="1">
        <a:defRPr sz="1735" kern="1200">
          <a:solidFill>
            <a:schemeClr val="tx1"/>
          </a:solidFill>
          <a:latin typeface="+mn-lt"/>
          <a:ea typeface="+mn-ea"/>
          <a:cs typeface="+mn-cs"/>
        </a:defRPr>
      </a:lvl2pPr>
      <a:lvl3pPr marL="879475" algn="l" defTabSz="879475" rtl="0" eaLnBrk="1" latinLnBrk="0" hangingPunct="1">
        <a:defRPr sz="1735" kern="1200">
          <a:solidFill>
            <a:schemeClr val="tx1"/>
          </a:solidFill>
          <a:latin typeface="+mn-lt"/>
          <a:ea typeface="+mn-ea"/>
          <a:cs typeface="+mn-cs"/>
        </a:defRPr>
      </a:lvl3pPr>
      <a:lvl4pPr marL="1318895" algn="l" defTabSz="879475" rtl="0" eaLnBrk="1" latinLnBrk="0" hangingPunct="1">
        <a:defRPr sz="1735" kern="1200">
          <a:solidFill>
            <a:schemeClr val="tx1"/>
          </a:solidFill>
          <a:latin typeface="+mn-lt"/>
          <a:ea typeface="+mn-ea"/>
          <a:cs typeface="+mn-cs"/>
        </a:defRPr>
      </a:lvl4pPr>
      <a:lvl5pPr marL="1758315" algn="l" defTabSz="879475" rtl="0" eaLnBrk="1" latinLnBrk="0" hangingPunct="1">
        <a:defRPr sz="1735" kern="1200">
          <a:solidFill>
            <a:schemeClr val="tx1"/>
          </a:solidFill>
          <a:latin typeface="+mn-lt"/>
          <a:ea typeface="+mn-ea"/>
          <a:cs typeface="+mn-cs"/>
        </a:defRPr>
      </a:lvl5pPr>
      <a:lvl6pPr marL="2197735" algn="l" defTabSz="879475" rtl="0" eaLnBrk="1" latinLnBrk="0" hangingPunct="1">
        <a:defRPr sz="1735" kern="1200">
          <a:solidFill>
            <a:schemeClr val="tx1"/>
          </a:solidFill>
          <a:latin typeface="+mn-lt"/>
          <a:ea typeface="+mn-ea"/>
          <a:cs typeface="+mn-cs"/>
        </a:defRPr>
      </a:lvl6pPr>
      <a:lvl7pPr marL="2638425" algn="l" defTabSz="879475" rtl="0" eaLnBrk="1" latinLnBrk="0" hangingPunct="1">
        <a:defRPr sz="1735" kern="1200">
          <a:solidFill>
            <a:schemeClr val="tx1"/>
          </a:solidFill>
          <a:latin typeface="+mn-lt"/>
          <a:ea typeface="+mn-ea"/>
          <a:cs typeface="+mn-cs"/>
        </a:defRPr>
      </a:lvl7pPr>
      <a:lvl8pPr marL="3077845" algn="l" defTabSz="879475" rtl="0" eaLnBrk="1" latinLnBrk="0" hangingPunct="1">
        <a:defRPr sz="1735" kern="1200">
          <a:solidFill>
            <a:schemeClr val="tx1"/>
          </a:solidFill>
          <a:latin typeface="+mn-lt"/>
          <a:ea typeface="+mn-ea"/>
          <a:cs typeface="+mn-cs"/>
        </a:defRPr>
      </a:lvl8pPr>
      <a:lvl9pPr marL="3517265" algn="l" defTabSz="879475" rtl="0" eaLnBrk="1" latinLnBrk="0" hangingPunct="1">
        <a:defRPr sz="17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5.png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tags" Target="../tags/tag3.xml"/><Relationship Id="rId3" Type="http://schemas.openxmlformats.org/officeDocument/2006/relationships/image" Target="../media/image3.png"/><Relationship Id="rId2" Type="http://schemas.openxmlformats.org/officeDocument/2006/relationships/tags" Target="../tags/tag2.xml"/><Relationship Id="rId10" Type="http://schemas.openxmlformats.org/officeDocument/2006/relationships/notesSlide" Target="../notesSlides/notesSlide1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" name="矩形 1"/>
          <p:cNvSpPr/>
          <p:nvPr>
            <p:custDataLst>
              <p:tags r:id="rId1"/>
            </p:custDataLst>
          </p:nvPr>
        </p:nvSpPr>
        <p:spPr>
          <a:xfrm>
            <a:off x="4655595" y="5193295"/>
            <a:ext cx="241109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algn="ctr" defTabSz="879475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 b="1" dirty="0" smtClean="0">
                <a:solidFill>
                  <a:prstClr val="white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 </a:t>
            </a:r>
            <a:r>
              <a:rPr lang="en-US" b="1" dirty="0" smtClean="0">
                <a:solidFill>
                  <a:prstClr val="white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2026</a:t>
            </a:r>
            <a:r>
              <a:rPr lang="zh-CN" altLang="en-US" b="1" dirty="0" smtClean="0">
                <a:solidFill>
                  <a:prstClr val="white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年</a:t>
            </a:r>
            <a:r>
              <a:rPr lang="en-US" altLang="zh-CN" b="1" dirty="0" smtClean="0">
                <a:solidFill>
                  <a:prstClr val="white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x</a:t>
            </a:r>
            <a:r>
              <a:rPr lang="zh-CN" altLang="en-US" b="1" dirty="0" smtClean="0">
                <a:solidFill>
                  <a:prstClr val="white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月</a:t>
            </a:r>
            <a:r>
              <a:rPr lang="en-US" altLang="zh-CN" b="1" dirty="0" smtClean="0">
                <a:solidFill>
                  <a:prstClr val="white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x</a:t>
            </a:r>
            <a:r>
              <a:rPr lang="zh-CN" altLang="en-US" b="1" dirty="0" smtClean="0">
                <a:solidFill>
                  <a:prstClr val="white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日</a:t>
            </a:r>
            <a:endParaRPr lang="zh-CN" altLang="en-US" b="1" dirty="0" smtClean="0">
              <a:solidFill>
                <a:prstClr val="white"/>
              </a:solidFill>
              <a:latin typeface="方正小标宋简体" panose="02010601030101010101" charset="-122"/>
              <a:ea typeface="方正小标宋简体" panose="02010601030101010101" charset="-122"/>
              <a:cs typeface="方正小标宋简体" panose="02010601030101010101" charset="-122"/>
            </a:endParaRPr>
          </a:p>
        </p:txBody>
      </p:sp>
      <p:pic>
        <p:nvPicPr>
          <p:cNvPr id="2066" name="Picture 2" descr="C:\Users\IBM\Desktop\20101231042233935副本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39700" y="71755"/>
            <a:ext cx="789940" cy="7677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67" name="图片 24" descr="图片1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7440" y="139700"/>
            <a:ext cx="3580131" cy="6292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Rectangle 2"/>
          <p:cNvSpPr/>
          <p:nvPr>
            <p:custDataLst>
              <p:tags r:id="rId6"/>
            </p:custDataLst>
          </p:nvPr>
        </p:nvSpPr>
        <p:spPr bwMode="auto">
          <a:xfrm>
            <a:off x="387351" y="2223983"/>
            <a:ext cx="11383645" cy="2114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572" tIns="37785" rIns="75572" bIns="37785" anchor="ctr"/>
          <a:lstStyle>
            <a:lvl1pPr defTabSz="1092200">
              <a:spcBef>
                <a:spcPct val="20000"/>
              </a:spcBef>
              <a:buClr>
                <a:schemeClr val="accent1"/>
              </a:buClr>
              <a:buSzPct val="50000"/>
              <a:buFont typeface="Wingdings 2" panose="05020102010507070707" pitchFamily="18" charset="2"/>
              <a:buChar char=""/>
              <a:defRPr sz="3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92200">
              <a:spcBef>
                <a:spcPct val="20000"/>
              </a:spcBef>
              <a:buClr>
                <a:schemeClr val="accent2"/>
              </a:buClr>
              <a:buSzPct val="50000"/>
              <a:buFont typeface="Wingdings 2" panose="05020102010507070707" pitchFamily="18" charset="2"/>
              <a:buChar char="³"/>
              <a:defRPr sz="3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92200">
              <a:spcBef>
                <a:spcPct val="20000"/>
              </a:spcBef>
              <a:buClr>
                <a:srgbClr val="AFB591"/>
              </a:buClr>
              <a:buSzPct val="60000"/>
              <a:buFont typeface="Wingdings 2" panose="05020102010507070707" pitchFamily="18" charset="2"/>
              <a:buChar char="®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92200">
              <a:spcBef>
                <a:spcPct val="20000"/>
              </a:spcBef>
              <a:buClr>
                <a:srgbClr val="85ADBC"/>
              </a:buClr>
              <a:buSzPct val="45000"/>
              <a:buFont typeface="Wingdings 2" panose="05020102010507070707" pitchFamily="18" charset="2"/>
              <a:buChar char="¯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92200">
              <a:spcBef>
                <a:spcPct val="20000"/>
              </a:spcBef>
              <a:buClr>
                <a:srgbClr val="E5B440"/>
              </a:buClr>
              <a:buFont typeface="Wingdings 2" panose="05020102010507070707" pitchFamily="18" charset="2"/>
              <a:buChar char="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92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B440"/>
              </a:buClr>
              <a:buFont typeface="Wingdings 2" panose="05020102010507070707" pitchFamily="18" charset="2"/>
              <a:buChar char="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92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B440"/>
              </a:buClr>
              <a:buFont typeface="Wingdings 2" panose="05020102010507070707" pitchFamily="18" charset="2"/>
              <a:buChar char="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92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B440"/>
              </a:buClr>
              <a:buFont typeface="Wingdings 2" panose="05020102010507070707" pitchFamily="18" charset="2"/>
              <a:buChar char="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92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5B440"/>
              </a:buClr>
              <a:buFont typeface="Wingdings 2" panose="05020102010507070707" pitchFamily="18" charset="2"/>
              <a:buChar char="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 algn="ctr" defTabSz="342900" fontAlgn="auto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6000" b="1" dirty="0" smtClean="0">
                <a:solidFill>
                  <a:prstClr val="white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热烈欢迎科摩罗联盟驻华大使 </a:t>
            </a:r>
            <a:endParaRPr lang="zh-CN" altLang="en-US" sz="6000" b="1" dirty="0" smtClean="0">
              <a:solidFill>
                <a:prstClr val="white"/>
              </a:solidFill>
              <a:latin typeface="方正小标宋简体" panose="02010601030101010101" charset="-122"/>
              <a:ea typeface="方正小标宋简体" panose="02010601030101010101" charset="-122"/>
              <a:cs typeface="方正小标宋简体" panose="02010601030101010101" charset="-122"/>
            </a:endParaRPr>
          </a:p>
          <a:p>
            <a:pPr indent="0" algn="ctr" defTabSz="342900" fontAlgn="auto">
              <a:lnSpc>
                <a:spcPct val="100000"/>
              </a:lnSpc>
              <a:spcBef>
                <a:spcPts val="0"/>
              </a:spcBef>
              <a:buClrTx/>
              <a:buSzTx/>
              <a:buNone/>
            </a:pPr>
            <a:r>
              <a:rPr lang="zh-CN" altLang="en-US" sz="6000" b="1" dirty="0" smtClean="0">
                <a:solidFill>
                  <a:prstClr val="white"/>
                </a:solidFill>
                <a:latin typeface="方正小标宋简体" panose="02010601030101010101" charset="-122"/>
                <a:ea typeface="方正小标宋简体" panose="02010601030101010101" charset="-122"/>
                <a:cs typeface="方正小标宋简体" panose="02010601030101010101" charset="-122"/>
              </a:rPr>
              <a:t>毛拉纳·谢里夫先生来访</a:t>
            </a:r>
            <a:endParaRPr lang="zh-CN" altLang="en-US" sz="4400" b="1" dirty="0" smtClean="0">
              <a:solidFill>
                <a:prstClr val="white"/>
              </a:solidFill>
              <a:latin typeface="Times New Roman" panose="02020603050405020304" charset="0"/>
              <a:ea typeface="华康俪金黑W8" panose="020B0809000000000000" charset="-122"/>
              <a:cs typeface="Times New Roman" panose="02020603050405020304" charset="0"/>
            </a:endParaRPr>
          </a:p>
        </p:txBody>
      </p:sp>
      <p:pic>
        <p:nvPicPr>
          <p:cNvPr id="2" name="图片 1" descr="微信图片_2021031517271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134475" y="139700"/>
            <a:ext cx="3057525" cy="6337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WPS 演示</Application>
  <PresentationFormat>宽屏</PresentationFormat>
  <Paragraphs>5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9" baseType="lpstr">
      <vt:lpstr>Arial</vt:lpstr>
      <vt:lpstr>宋体</vt:lpstr>
      <vt:lpstr>Wingdings</vt:lpstr>
      <vt:lpstr>华康俪金黑W8(P)</vt:lpstr>
      <vt:lpstr>黑体</vt:lpstr>
      <vt:lpstr>Times New Roman</vt:lpstr>
      <vt:lpstr>Wingdings 2</vt:lpstr>
      <vt:lpstr>方正小标宋简体</vt:lpstr>
      <vt:lpstr>华康俪金黑W8</vt:lpstr>
      <vt:lpstr>微软雅黑</vt:lpstr>
      <vt:lpstr>Arial Unicode MS</vt:lpstr>
      <vt:lpstr>等线 Light</vt:lpstr>
      <vt:lpstr>Calibri Light</vt:lpstr>
      <vt:lpstr>等线</vt:lpstr>
      <vt:lpstr>Calibri</vt:lpstr>
      <vt:lpstr>华康俪金黑W8</vt:lpstr>
      <vt:lpstr>华康俪金黑W8(P)</vt:lpstr>
      <vt:lpstr>1_Office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黄月月</cp:lastModifiedBy>
  <cp:revision>158</cp:revision>
  <dcterms:created xsi:type="dcterms:W3CDTF">2019-06-19T02:08:00Z</dcterms:created>
  <dcterms:modified xsi:type="dcterms:W3CDTF">2026-08-31T10:54:39Z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0C63D202BD774861A7215C77488EBBE5_11</vt:lpwstr>
  </property>
</Properties>
</file>