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766" r:id="rId2"/>
  </p:sldMasterIdLst>
  <p:notesMasterIdLst>
    <p:notesMasterId r:id="rId4"/>
  </p:notesMasterIdLst>
  <p:sldIdLst>
    <p:sldId id="34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8B"/>
    <a:srgbClr val="0F2AF4"/>
    <a:srgbClr val="5096C8"/>
    <a:srgbClr val="6B7996"/>
    <a:srgbClr val="EEEEEE"/>
    <a:srgbClr val="E8E8E8"/>
    <a:srgbClr val="4C5E82"/>
    <a:srgbClr val="696969"/>
    <a:srgbClr val="96A5C1"/>
    <a:srgbClr val="42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38" y="-40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CC781ED1-B18A-498B-BA83-67DF597B8C62}" type="datetimeFigureOut">
              <a:rPr lang="zh-CN" altLang="en-US" smtClean="0"/>
              <a:pPr/>
              <a:t>2022/5/3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F3718B9F-005A-4475-ACFF-A102061F591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4518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00AE01-8B5C-43CA-A6CC-9D2B9BA83D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54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="" xmlns:a16="http://schemas.microsoft.com/office/drawing/2014/main" id="{0192FED0-D0EE-4D76-8587-EAD72FEF5E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2800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="" xmlns:a16="http://schemas.microsoft.com/office/drawing/2014/main" id="{616B235B-2A93-4151-A2F0-1E6E61665CA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95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F0A01AD-E82B-44D1-B95B-03E0A3EA7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8541B8-9FAA-4484-993C-168448419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4C0E77F-8415-4CA5-B889-02828691F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47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421131-C82D-4379-A0B2-045FD004C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216574C-6859-4390-B7E2-7CAAECA2C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EACCEE2-D739-4CA4-86AE-6FC559F2A7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3BA147F-30D7-48FC-81CF-825E1D62B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21209D4-A6FF-47EE-ACCE-4D4ED8543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0A65D1B-AC97-480B-9860-339A0A47B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CF7DDD-7AD6-458B-BF43-E1056E24D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A3A5A98-A510-4E47-8716-5D18E30F0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04A049B-61F3-42B4-95B8-91F2509B2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0F32572-4A35-47AD-9C89-C117116EF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A5D8171-9BBB-4CD7-903E-D4C9653F2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51CE245-F330-4E2A-B4BC-EFDB759B5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1B0D03-3C9B-49C8-BF83-403732E1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FB4AC05-C63C-4FBE-902F-A58FB6F01F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8BC9B34-CC85-4AA5-A4F3-69C5D7FAD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33D49E8-EAFD-4D21-B246-FC23C0EE3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6DEAB7F-322B-4127-B928-50CE891F5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34F9148-51A0-4519-B4DC-8C92A76C3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19168FB-768E-435C-9575-3E8F9A9592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52D7BC-F829-4FD4-9440-6824EC256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2121BBC-CAB3-4A0F-8444-A4BBE6AC2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E719EC2-6C9C-4CA1-8016-C8BE92363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950AFB17-FC00-4F87-AF11-4E29AD8517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18953" y="669421"/>
            <a:ext cx="7673047" cy="6188579"/>
          </a:xfrm>
          <a:custGeom>
            <a:avLst/>
            <a:gdLst>
              <a:gd name="connsiteX0" fmla="*/ 7673047 w 7673047"/>
              <a:gd name="connsiteY0" fmla="*/ 0 h 6188579"/>
              <a:gd name="connsiteX1" fmla="*/ 7673047 w 7673047"/>
              <a:gd name="connsiteY1" fmla="*/ 4559097 h 6188579"/>
              <a:gd name="connsiteX2" fmla="*/ 7634831 w 7673047"/>
              <a:gd name="connsiteY2" fmla="*/ 4555079 h 6188579"/>
              <a:gd name="connsiteX3" fmla="*/ 5985512 w 7673047"/>
              <a:gd name="connsiteY3" fmla="*/ 6161408 h 6188579"/>
              <a:gd name="connsiteX4" fmla="*/ 5990237 w 7673047"/>
              <a:gd name="connsiteY4" fmla="*/ 6188579 h 6188579"/>
              <a:gd name="connsiteX5" fmla="*/ 0 w 7673047"/>
              <a:gd name="connsiteY5" fmla="*/ 6188579 h 6188579"/>
              <a:gd name="connsiteX6" fmla="*/ 17010 w 7673047"/>
              <a:gd name="connsiteY6" fmla="*/ 6080413 h 6188579"/>
              <a:gd name="connsiteX7" fmla="*/ 1557078 w 7673047"/>
              <a:gd name="connsiteY7" fmla="*/ 4812710 h 6188579"/>
              <a:gd name="connsiteX8" fmla="*/ 4071177 w 7673047"/>
              <a:gd name="connsiteY8" fmla="*/ 3158173 h 6188579"/>
              <a:gd name="connsiteX9" fmla="*/ 5596371 w 7673047"/>
              <a:gd name="connsiteY9" fmla="*/ 841823 h 6188579"/>
              <a:gd name="connsiteX10" fmla="*/ 7467861 w 7673047"/>
              <a:gd name="connsiteY10" fmla="*/ 172698 h 618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73047" h="6188579">
                <a:moveTo>
                  <a:pt x="7673047" y="0"/>
                </a:moveTo>
                <a:lnTo>
                  <a:pt x="7673047" y="4559097"/>
                </a:lnTo>
                <a:lnTo>
                  <a:pt x="7634831" y="4555079"/>
                </a:lnTo>
                <a:cubicBezTo>
                  <a:pt x="6002735" y="4432438"/>
                  <a:pt x="5889034" y="5475623"/>
                  <a:pt x="5985512" y="6161408"/>
                </a:cubicBezTo>
                <a:lnTo>
                  <a:pt x="5990237" y="6188579"/>
                </a:lnTo>
                <a:lnTo>
                  <a:pt x="0" y="6188579"/>
                </a:lnTo>
                <a:lnTo>
                  <a:pt x="17010" y="6080413"/>
                </a:lnTo>
                <a:cubicBezTo>
                  <a:pt x="220899" y="4950811"/>
                  <a:pt x="966826" y="4652010"/>
                  <a:pt x="1557078" y="4812710"/>
                </a:cubicBezTo>
                <a:cubicBezTo>
                  <a:pt x="2287346" y="5014297"/>
                  <a:pt x="4801444" y="5078957"/>
                  <a:pt x="4071177" y="3158173"/>
                </a:cubicBezTo>
                <a:cubicBezTo>
                  <a:pt x="3344713" y="1241193"/>
                  <a:pt x="3709847" y="777162"/>
                  <a:pt x="5596371" y="841823"/>
                </a:cubicBezTo>
                <a:cubicBezTo>
                  <a:pt x="6343754" y="867496"/>
                  <a:pt x="6975607" y="557271"/>
                  <a:pt x="7467861" y="172698"/>
                </a:cubicBez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5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2CD9EA76-9997-44E0-AC82-6C7F185E52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826"/>
            <a:ext cx="12192000" cy="3672348"/>
          </a:xfrm>
          <a:custGeom>
            <a:avLst/>
            <a:gdLst>
              <a:gd name="connsiteX0" fmla="*/ 0 w 12192000"/>
              <a:gd name="connsiteY0" fmla="*/ 0 h 3672348"/>
              <a:gd name="connsiteX1" fmla="*/ 12192000 w 12192000"/>
              <a:gd name="connsiteY1" fmla="*/ 0 h 3672348"/>
              <a:gd name="connsiteX2" fmla="*/ 12192000 w 12192000"/>
              <a:gd name="connsiteY2" fmla="*/ 3672348 h 3672348"/>
              <a:gd name="connsiteX3" fmla="*/ 0 w 12192000"/>
              <a:gd name="connsiteY3" fmla="*/ 3672348 h 367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72348">
                <a:moveTo>
                  <a:pt x="0" y="0"/>
                </a:moveTo>
                <a:lnTo>
                  <a:pt x="12192000" y="0"/>
                </a:lnTo>
                <a:lnTo>
                  <a:pt x="12192000" y="3672348"/>
                </a:lnTo>
                <a:lnTo>
                  <a:pt x="0" y="3672348"/>
                </a:ln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="" xmlns:a16="http://schemas.microsoft.com/office/drawing/2014/main" id="{D083F0A3-CD90-48D1-A12D-B99A7CBF2D1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2255448"/>
            <a:ext cx="1563330" cy="1563330"/>
          </a:xfrm>
          <a:custGeom>
            <a:avLst/>
            <a:gdLst>
              <a:gd name="connsiteX0" fmla="*/ 781665 w 1563330"/>
              <a:gd name="connsiteY0" fmla="*/ 0 h 1563330"/>
              <a:gd name="connsiteX1" fmla="*/ 1563330 w 1563330"/>
              <a:gd name="connsiteY1" fmla="*/ 781665 h 1563330"/>
              <a:gd name="connsiteX2" fmla="*/ 781665 w 1563330"/>
              <a:gd name="connsiteY2" fmla="*/ 1563330 h 1563330"/>
              <a:gd name="connsiteX3" fmla="*/ 0 w 1563330"/>
              <a:gd name="connsiteY3" fmla="*/ 781665 h 1563330"/>
              <a:gd name="connsiteX4" fmla="*/ 781665 w 1563330"/>
              <a:gd name="connsiteY4" fmla="*/ 0 h 156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330" h="1563330">
                <a:moveTo>
                  <a:pt x="781665" y="0"/>
                </a:moveTo>
                <a:cubicBezTo>
                  <a:pt x="1213367" y="0"/>
                  <a:pt x="1563330" y="349963"/>
                  <a:pt x="1563330" y="781665"/>
                </a:cubicBezTo>
                <a:cubicBezTo>
                  <a:pt x="1563330" y="1213367"/>
                  <a:pt x="1213367" y="1563330"/>
                  <a:pt x="781665" y="1563330"/>
                </a:cubicBezTo>
                <a:cubicBezTo>
                  <a:pt x="349963" y="1563330"/>
                  <a:pt x="0" y="1213367"/>
                  <a:pt x="0" y="781665"/>
                </a:cubicBezTo>
                <a:cubicBezTo>
                  <a:pt x="0" y="349963"/>
                  <a:pt x="349963" y="0"/>
                  <a:pt x="781665" y="0"/>
                </a:cubicBez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  <a:ln w="28575">
            <a:solidFill>
              <a:schemeClr val="bg1"/>
            </a:solidFill>
          </a:ln>
          <a:effectLst>
            <a:outerShdw blurRad="419100" dist="101600" dir="5400000" sx="96000" sy="96000" algn="t" rotWithShape="0">
              <a:prstClr val="black">
                <a:alpha val="29000"/>
              </a:prstClr>
            </a:outerShdw>
          </a:effectLst>
        </p:spPr>
        <p:txBody>
          <a:bodyPr wrap="square">
            <a:noAutofit/>
          </a:bodyPr>
          <a:lstStyle>
            <a:lvl1pPr marL="0" indent="0" algn="l">
              <a:buNone/>
              <a:defRPr sz="105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C03743D1-4EE3-47A8-8F24-EC387C165A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32954" y="2255448"/>
            <a:ext cx="1563330" cy="1563330"/>
          </a:xfrm>
          <a:custGeom>
            <a:avLst/>
            <a:gdLst>
              <a:gd name="connsiteX0" fmla="*/ 781665 w 1563330"/>
              <a:gd name="connsiteY0" fmla="*/ 0 h 1563330"/>
              <a:gd name="connsiteX1" fmla="*/ 1563330 w 1563330"/>
              <a:gd name="connsiteY1" fmla="*/ 781665 h 1563330"/>
              <a:gd name="connsiteX2" fmla="*/ 781665 w 1563330"/>
              <a:gd name="connsiteY2" fmla="*/ 1563330 h 1563330"/>
              <a:gd name="connsiteX3" fmla="*/ 0 w 1563330"/>
              <a:gd name="connsiteY3" fmla="*/ 781665 h 1563330"/>
              <a:gd name="connsiteX4" fmla="*/ 781665 w 1563330"/>
              <a:gd name="connsiteY4" fmla="*/ 0 h 156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330" h="1563330">
                <a:moveTo>
                  <a:pt x="781665" y="0"/>
                </a:moveTo>
                <a:cubicBezTo>
                  <a:pt x="1213367" y="0"/>
                  <a:pt x="1563330" y="349963"/>
                  <a:pt x="1563330" y="781665"/>
                </a:cubicBezTo>
                <a:cubicBezTo>
                  <a:pt x="1563330" y="1213367"/>
                  <a:pt x="1213367" y="1563330"/>
                  <a:pt x="781665" y="1563330"/>
                </a:cubicBezTo>
                <a:cubicBezTo>
                  <a:pt x="349963" y="1563330"/>
                  <a:pt x="0" y="1213367"/>
                  <a:pt x="0" y="781665"/>
                </a:cubicBezTo>
                <a:cubicBezTo>
                  <a:pt x="0" y="349963"/>
                  <a:pt x="349963" y="0"/>
                  <a:pt x="781665" y="0"/>
                </a:cubicBez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  <a:ln w="28575">
            <a:solidFill>
              <a:schemeClr val="bg1"/>
            </a:solidFill>
          </a:ln>
          <a:effectLst>
            <a:outerShdw blurRad="419100" dist="101600" dir="5400000" sx="96000" sy="96000" algn="t" rotWithShape="0">
              <a:prstClr val="black">
                <a:alpha val="29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D78BD590-AD2A-43F3-A0F8-09C531EE5C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69908" y="2255448"/>
            <a:ext cx="1563330" cy="1563330"/>
          </a:xfrm>
          <a:custGeom>
            <a:avLst/>
            <a:gdLst>
              <a:gd name="connsiteX0" fmla="*/ 781665 w 1563330"/>
              <a:gd name="connsiteY0" fmla="*/ 0 h 1563330"/>
              <a:gd name="connsiteX1" fmla="*/ 1563330 w 1563330"/>
              <a:gd name="connsiteY1" fmla="*/ 781665 h 1563330"/>
              <a:gd name="connsiteX2" fmla="*/ 781665 w 1563330"/>
              <a:gd name="connsiteY2" fmla="*/ 1563330 h 1563330"/>
              <a:gd name="connsiteX3" fmla="*/ 0 w 1563330"/>
              <a:gd name="connsiteY3" fmla="*/ 781665 h 1563330"/>
              <a:gd name="connsiteX4" fmla="*/ 781665 w 1563330"/>
              <a:gd name="connsiteY4" fmla="*/ 0 h 156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330" h="1563330">
                <a:moveTo>
                  <a:pt x="781665" y="0"/>
                </a:moveTo>
                <a:cubicBezTo>
                  <a:pt x="1213367" y="0"/>
                  <a:pt x="1563330" y="349963"/>
                  <a:pt x="1563330" y="781665"/>
                </a:cubicBezTo>
                <a:cubicBezTo>
                  <a:pt x="1563330" y="1213367"/>
                  <a:pt x="1213367" y="1563330"/>
                  <a:pt x="781665" y="1563330"/>
                </a:cubicBezTo>
                <a:cubicBezTo>
                  <a:pt x="349963" y="1563330"/>
                  <a:pt x="0" y="1213367"/>
                  <a:pt x="0" y="781665"/>
                </a:cubicBezTo>
                <a:cubicBezTo>
                  <a:pt x="0" y="349963"/>
                  <a:pt x="349963" y="0"/>
                  <a:pt x="781665" y="0"/>
                </a:cubicBezTo>
                <a:close/>
              </a:path>
            </a:pathLst>
          </a:custGeom>
          <a:solidFill>
            <a:schemeClr val="bg1">
              <a:lumMod val="95000"/>
              <a:alpha val="24000"/>
            </a:schemeClr>
          </a:solidFill>
          <a:ln w="28575">
            <a:solidFill>
              <a:schemeClr val="bg1"/>
            </a:solidFill>
          </a:ln>
          <a:effectLst>
            <a:outerShdw blurRad="419100" dist="101600" dir="5400000" sx="96000" sy="96000" algn="t" rotWithShape="0">
              <a:prstClr val="black">
                <a:alpha val="29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>
                <a:solidFill>
                  <a:schemeClr val="bg1"/>
                </a:solidFill>
                <a:latin typeface="思源宋体 CN" panose="020204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6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770C48-A05A-4E3F-A2E5-5BC953ADA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6A9745B0-23F3-4D43-989B-4CDAC96CD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E25F17D-7291-48A2-8BD1-A26D7FE8F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D3E7A25-404D-4820-B3BB-4744CAABA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58B9E6-B255-48F2-BD6E-70D0F77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6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1E9C37-0971-4748-8DF5-F27D2499E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835BBFA-0B14-4035-867A-F5BFD972D3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BCD3889-FBF9-444E-B0F2-A31351784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AA9E2A-8041-4FCE-B545-F4E3463E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8784AB3-B092-4295-9457-8E813FAE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5C57662-43A0-4959-BAE4-27CC1C44A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9B7BB4E-B493-4A92-BCF6-F67B71EDC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638D8A3-3DF1-4423-BC2D-4D033F419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0A8D24C-0434-4B90-8762-98638A4BE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0FA79A-46AF-4E55-B520-D70138A0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7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EBCF2B-2117-4950-8D2A-BDFB6ECB1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5DAFE2F-5D0E-4475-AEF0-104F892A8E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D9EDB33-1100-49CA-A71B-319F39690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7520FD0-CCC6-4D6E-A252-0D0BCDE6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72B2A32-0D52-4AE1-A631-1B6609598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1C9FFC6-F98C-4284-9F09-0AEF1C8E3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8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C14D0F-F970-4E9F-B5DB-E601DC1EE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0FA5389-B8C8-4C49-8107-C38CEB9B3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3253342-744B-4D6F-AC1D-852375FB4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44A92F6-08D9-4BEF-9019-EE27E0F0C2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1BC2767-7AA3-44D9-B434-B220B377AB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E23A49F-A9C1-487E-AE95-18B9386AC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774422A-DF46-44EF-82C1-B6C89B2BE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865DF98-D51E-4AC9-810B-3FF3B86C7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9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B39C21-E075-4747-8CD8-EC6D71D0F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C5F29AD-1A81-451F-8A77-90D8C6BE3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521FE-9AB3-406E-873E-3C6600EFAF8A}" type="datetimeFigureOut">
              <a:rPr lang="zh-CN" altLang="en-US" smtClean="0"/>
              <a:t>2022/5/3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1F33398-E4F9-4256-AF89-94E1AB775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A9BC5DF-B66D-4E55-A6BC-3CD66E06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925DA-A1DF-4912-A0F4-9BA15E6DC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9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56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61" r:id="rId2"/>
    <p:sldLayoutId id="214748376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2A211C3-0255-4AF8-AAF9-996FB5812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E8E6C68-B8AA-42C5-ADA3-151C85EB5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7E5B496-3730-4A5A-8AC7-9465820D45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7EB521FE-9AB3-406E-873E-3C6600EFAF8A}" type="datetimeFigureOut">
              <a:rPr lang="zh-CN" altLang="en-US" smtClean="0"/>
              <a:pPr/>
              <a:t>2022/5/3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D572A1C-735E-484A-B680-E3BF54C15E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1565B07-94C7-468A-845B-D261FCA8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B14925DA-A1DF-4912-A0F4-9BA15E6DCF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29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 xmlns:a16="http://schemas.microsoft.com/office/drawing/2014/main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61ABE2EB-5AB3-424D-9FE2-370B0756EE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2"/>
          <a:stretch/>
        </p:blipFill>
        <p:spPr>
          <a:xfrm>
            <a:off x="8092139" y="3429000"/>
            <a:ext cx="4108844" cy="3429000"/>
          </a:xfr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0B05525-C39D-4F1B-AFE4-F8C3D943365F}"/>
              </a:ext>
            </a:extLst>
          </p:cNvPr>
          <p:cNvSpPr/>
          <p:nvPr/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rgbClr val="005F8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宋体 CN" panose="02020400000000000000" pitchFamily="18" charset="-122"/>
            </a:endParaRPr>
          </a:p>
        </p:txBody>
      </p:sp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01480843-0559-4850-9202-4759CF3F66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2" r="11862"/>
          <a:stretch/>
        </p:blipFill>
        <p:spPr>
          <a:xfrm>
            <a:off x="-1" y="3441269"/>
            <a:ext cx="4064000" cy="3416731"/>
          </a:xfr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33D9130-D2F7-4E24-8EF7-A84F797134B3}"/>
              </a:ext>
            </a:extLst>
          </p:cNvPr>
          <p:cNvSpPr/>
          <p:nvPr/>
        </p:nvSpPr>
        <p:spPr>
          <a:xfrm>
            <a:off x="1" y="3429000"/>
            <a:ext cx="4064000" cy="3429000"/>
          </a:xfrm>
          <a:prstGeom prst="rect">
            <a:avLst/>
          </a:prstGeom>
          <a:solidFill>
            <a:srgbClr val="005F8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宋体 CN" panose="02020400000000000000" pitchFamily="18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1679E6E-94A7-40F1-99DF-0E7BBB4B96D1}"/>
              </a:ext>
            </a:extLst>
          </p:cNvPr>
          <p:cNvSpPr/>
          <p:nvPr/>
        </p:nvSpPr>
        <p:spPr>
          <a:xfrm>
            <a:off x="4064001" y="3429000"/>
            <a:ext cx="4064000" cy="3429000"/>
          </a:xfrm>
          <a:prstGeom prst="rect">
            <a:avLst/>
          </a:prstGeom>
          <a:solidFill>
            <a:srgbClr val="6B7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宋体 CN" panose="02020400000000000000" pitchFamily="18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1EF3245-3501-4D3C-AFCA-DE763BF6D272}"/>
              </a:ext>
            </a:extLst>
          </p:cNvPr>
          <p:cNvSpPr txBox="1"/>
          <p:nvPr/>
        </p:nvSpPr>
        <p:spPr>
          <a:xfrm>
            <a:off x="3627938" y="82996"/>
            <a:ext cx="7583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新教工介绍</a:t>
            </a:r>
            <a:endParaRPr lang="en-US" altLang="zh-CN" sz="2800" b="1" kern="0" dirty="0" smtClean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79077599-FC04-4B7D-8036-7E75CB8F0E3C}"/>
              </a:ext>
            </a:extLst>
          </p:cNvPr>
          <p:cNvSpPr/>
          <p:nvPr/>
        </p:nvSpPr>
        <p:spPr>
          <a:xfrm>
            <a:off x="5008823" y="3429001"/>
            <a:ext cx="2174355" cy="412115"/>
          </a:xfrm>
          <a:custGeom>
            <a:avLst/>
            <a:gdLst>
              <a:gd name="connsiteX0" fmla="*/ 0 w 2174355"/>
              <a:gd name="connsiteY0" fmla="*/ 0 h 412115"/>
              <a:gd name="connsiteX1" fmla="*/ 2174355 w 2174355"/>
              <a:gd name="connsiteY1" fmla="*/ 0 h 412115"/>
              <a:gd name="connsiteX2" fmla="*/ 2074917 w 2174355"/>
              <a:gd name="connsiteY2" fmla="*/ 4364 h 412115"/>
              <a:gd name="connsiteX3" fmla="*/ 1625144 w 2174355"/>
              <a:gd name="connsiteY3" fmla="*/ 157034 h 412115"/>
              <a:gd name="connsiteX4" fmla="*/ 1085051 w 2174355"/>
              <a:gd name="connsiteY4" fmla="*/ 412115 h 412115"/>
              <a:gd name="connsiteX5" fmla="*/ 549210 w 2174355"/>
              <a:gd name="connsiteY5" fmla="*/ 157034 h 412115"/>
              <a:gd name="connsiteX6" fmla="*/ 99438 w 2174355"/>
              <a:gd name="connsiteY6" fmla="*/ 4364 h 41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4355" h="412115">
                <a:moveTo>
                  <a:pt x="0" y="0"/>
                </a:moveTo>
                <a:lnTo>
                  <a:pt x="2174355" y="0"/>
                </a:lnTo>
                <a:lnTo>
                  <a:pt x="2074917" y="4364"/>
                </a:lnTo>
                <a:cubicBezTo>
                  <a:pt x="1879309" y="17537"/>
                  <a:pt x="1731462" y="54354"/>
                  <a:pt x="1625144" y="157034"/>
                </a:cubicBezTo>
                <a:cubicBezTo>
                  <a:pt x="1369982" y="399145"/>
                  <a:pt x="1144589" y="412115"/>
                  <a:pt x="1085051" y="412115"/>
                </a:cubicBezTo>
                <a:cubicBezTo>
                  <a:pt x="1025513" y="412115"/>
                  <a:pt x="804373" y="399145"/>
                  <a:pt x="549210" y="157034"/>
                </a:cubicBezTo>
                <a:cubicBezTo>
                  <a:pt x="442893" y="54354"/>
                  <a:pt x="295045" y="17537"/>
                  <a:pt x="99438" y="4364"/>
                </a:cubicBezTo>
                <a:close/>
              </a:path>
            </a:pathLst>
          </a:custGeom>
          <a:solidFill>
            <a:srgbClr val="4C5E82"/>
          </a:solidFill>
          <a:ln>
            <a:noFill/>
          </a:ln>
          <a:effectLst>
            <a:outerShdw blurRad="635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思源宋体 CN" panose="02020400000000000000" pitchFamily="18" charset="-122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1EDC110B-5CE3-4CCE-929E-5F4E1D906DD2}"/>
              </a:ext>
            </a:extLst>
          </p:cNvPr>
          <p:cNvGrpSpPr/>
          <p:nvPr/>
        </p:nvGrpSpPr>
        <p:grpSpPr>
          <a:xfrm>
            <a:off x="5679350" y="2991271"/>
            <a:ext cx="797650" cy="849845"/>
            <a:chOff x="5648642" y="2724571"/>
            <a:chExt cx="894716" cy="894716"/>
          </a:xfrm>
        </p:grpSpPr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8D2D87BB-4EF3-4E65-A81A-1E4E8FB504B6}"/>
                </a:ext>
              </a:extLst>
            </p:cNvPr>
            <p:cNvSpPr/>
            <p:nvPr/>
          </p:nvSpPr>
          <p:spPr>
            <a:xfrm>
              <a:off x="5648642" y="2724571"/>
              <a:ext cx="894716" cy="894716"/>
            </a:xfrm>
            <a:prstGeom prst="ellipse">
              <a:avLst/>
            </a:prstGeom>
            <a:gradFill>
              <a:gsLst>
                <a:gs pos="0">
                  <a:srgbClr val="6B7996"/>
                </a:gs>
                <a:gs pos="100000">
                  <a:srgbClr val="4C5E8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92100" dist="127000" dir="5400000" sx="91000" sy="9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思源宋体 CN" panose="02020400000000000000" pitchFamily="18" charset="-122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="" xmlns:a16="http://schemas.microsoft.com/office/drawing/2014/main" id="{6AA8A8DE-493F-4AB2-8745-B4E9DF622BBD}"/>
                </a:ext>
              </a:extLst>
            </p:cNvPr>
            <p:cNvGrpSpPr/>
            <p:nvPr/>
          </p:nvGrpSpPr>
          <p:grpSpPr>
            <a:xfrm>
              <a:off x="5863431" y="2968729"/>
              <a:ext cx="465138" cy="406400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33" name="AutoShape 43">
                <a:extLst>
                  <a:ext uri="{FF2B5EF4-FFF2-40B4-BE49-F238E27FC236}">
                    <a16:creationId xmlns="" xmlns:a16="http://schemas.microsoft.com/office/drawing/2014/main" id="{5931667E-4F6E-4DD0-BF44-1381BB9372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4" name="AutoShape 44">
                <a:extLst>
                  <a:ext uri="{FF2B5EF4-FFF2-40B4-BE49-F238E27FC236}">
                    <a16:creationId xmlns="" xmlns:a16="http://schemas.microsoft.com/office/drawing/2014/main" id="{6E0F4B10-F667-4532-A14F-A9878AA3B0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5" name="AutoShape 45">
                <a:extLst>
                  <a:ext uri="{FF2B5EF4-FFF2-40B4-BE49-F238E27FC236}">
                    <a16:creationId xmlns="" xmlns:a16="http://schemas.microsoft.com/office/drawing/2014/main" id="{483B90D3-DA42-4202-B130-30A23A191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思源宋体 CN" panose="02020400000000000000" pitchFamily="18" charset="-122"/>
                </a:endParaRPr>
              </a:p>
            </p:txBody>
          </p:sp>
        </p:grpSp>
      </p:grp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866FEDB3-B125-4DF9-AF79-06E36C8930B7}"/>
              </a:ext>
            </a:extLst>
          </p:cNvPr>
          <p:cNvSpPr txBox="1"/>
          <p:nvPr/>
        </p:nvSpPr>
        <p:spPr>
          <a:xfrm>
            <a:off x="581025" y="4539296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请您单击此处输入文本内容，可根据需要适当地调整文字的颜色或者大小等属性。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495BB6F5-21BE-4C4B-AC8E-C3952FA1D6E8}"/>
              </a:ext>
            </a:extLst>
          </p:cNvPr>
          <p:cNvSpPr txBox="1"/>
          <p:nvPr/>
        </p:nvSpPr>
        <p:spPr>
          <a:xfrm>
            <a:off x="581025" y="3884030"/>
            <a:ext cx="11163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简要介绍（主要包括学历，专业，主要研究方向和成果）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8EF6DE94-B359-476F-A4B5-C69C43F9D4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28" y="146235"/>
            <a:ext cx="3418114" cy="70843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91EF3245-3501-4D3C-AFCA-DE763BF6D272}"/>
              </a:ext>
            </a:extLst>
          </p:cNvPr>
          <p:cNvSpPr txBox="1"/>
          <p:nvPr/>
        </p:nvSpPr>
        <p:spPr>
          <a:xfrm>
            <a:off x="3573037" y="775764"/>
            <a:ext cx="758359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姓名（</a:t>
            </a:r>
            <a:r>
              <a:rPr lang="en-US" altLang="zh-CN" sz="20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xxx</a:t>
            </a:r>
            <a:r>
              <a:rPr lang="zh-CN" altLang="en-US" sz="20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系</a:t>
            </a:r>
            <a:r>
              <a:rPr lang="en-US" altLang="zh-CN" sz="20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/</a:t>
            </a:r>
            <a:r>
              <a:rPr lang="zh-CN" altLang="en-US" sz="2000" b="1" kern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科室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000" b="1" kern="0" dirty="0" smtClean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lvl="0" defTabSz="457200">
              <a:lnSpc>
                <a:spcPct val="150000"/>
              </a:lnSpc>
              <a:defRPr/>
            </a:pPr>
            <a:r>
              <a:rPr lang="zh-CN" altLang="en-US" sz="1600" b="1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教育背景</a:t>
            </a:r>
            <a:endParaRPr lang="en-US" altLang="zh-CN" sz="1600" b="1" kern="0" dirty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1.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2.</a:t>
            </a: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3.</a:t>
            </a:r>
            <a:endParaRPr lang="en-US" altLang="zh-CN" sz="1600" kern="0" dirty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algn="ctr" defTabSz="457200">
              <a:lnSpc>
                <a:spcPct val="150000"/>
              </a:lnSpc>
              <a:defRPr/>
            </a:pPr>
            <a:endParaRPr lang="zh-CN" alt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5766" y="1235060"/>
            <a:ext cx="23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贴照片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0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 xmlns:a16="http://schemas.microsoft.com/office/drawing/2014/main" xmlns:a14="http://schemas.microsoft.com/office/drawing/2010/main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3" grpId="0" animBg="1"/>
      <p:bldP spid="9" grpId="0"/>
      <p:bldP spid="30" grpId="0" animBg="1"/>
      <p:bldP spid="51" grpId="0"/>
      <p:bldP spid="52" grpId="0"/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Visibility defaul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344FB"/>
      </a:accent1>
      <a:accent2>
        <a:srgbClr val="D985FF"/>
      </a:accent2>
      <a:accent3>
        <a:srgbClr val="B212FA"/>
      </a:accent3>
      <a:accent4>
        <a:srgbClr val="5856D6"/>
      </a:accent4>
      <a:accent5>
        <a:srgbClr val="7D7BDF"/>
      </a:accent5>
      <a:accent6>
        <a:srgbClr val="3430C6"/>
      </a:accent6>
      <a:hlink>
        <a:srgbClr val="0563C1"/>
      </a:hlink>
      <a:folHlink>
        <a:srgbClr val="954F72"/>
      </a:folHlink>
    </a:clrScheme>
    <a:fontScheme name="Custom 36">
      <a:majorFont>
        <a:latin typeface="Cabin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58</Words>
  <Application>Microsoft Office PowerPoint</Application>
  <PresentationFormat>自定义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Theme</vt:lpstr>
      <vt:lpstr>自定义设计方案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pts</dc:creator>
  <cp:lastModifiedBy>Administrator</cp:lastModifiedBy>
  <cp:revision>190</cp:revision>
  <dcterms:created xsi:type="dcterms:W3CDTF">2021-03-01T14:55:44Z</dcterms:created>
  <dcterms:modified xsi:type="dcterms:W3CDTF">2022-05-03T08:42:49Z</dcterms:modified>
</cp:coreProperties>
</file>